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1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9739-CD89-4A5F-A75D-1A1F28A7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A60D8-E406-406B-A8AB-8C790399D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56AA-B6A5-4764-A5B4-EF72137E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FA4A-52A4-4C6B-8171-E94DB76E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67A06-E46E-4986-9878-C745090F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4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996B-6374-4E49-9049-7924127F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01B6A-73B2-411F-9E01-458787E66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C58B-C5E8-4597-A10A-D7C57777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3518-BB41-44FF-9632-5393245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22566-2125-4AF1-A507-C4B4D4BC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5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4DF89-E8C1-4848-BA2F-C05C64E17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0FD97-9A4C-4163-B069-6642C3B31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E7FCA-0051-467C-8678-0CC07321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56664-1079-4554-A38D-2AF6F274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D9D90-DD9C-4434-81F0-7C182445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5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9137-FCAF-4BDD-AB34-08AD79DB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9946-4052-4758-B8FB-F1704DEE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BA05D-D237-45D1-A411-15F6CAFA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03F43-7223-4559-8354-B01BF206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71274-0242-46D0-9086-3153FAA7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4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9530-A052-4579-9357-401983BF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B686-0F6E-4B16-B5B1-56FAF2CCC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53DB2-E188-4737-9C0A-58A15ADE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5331C-5328-4864-B1ED-041C55A6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FC397-6502-4FE7-8B05-3FABD7D2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0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F7FD-D700-442B-8AEC-2164141D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2E92-1608-4F47-BE67-194C2E841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42E3-D82F-470D-8875-DFF2BCDC8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D2E7C-A327-42D2-A9B1-CDF57AA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174E0-467E-4017-9344-0E24196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7E896-799A-4A28-B739-780AB756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02C2-8657-4A0B-88E5-5E718E28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354EA-D4F6-4DB1-8D07-3EA93820B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60968-278D-45B1-A884-12C7B2B0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E4D25-1B9E-45AE-B50D-654F7E7A2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4F2D7-4FD1-45FF-9448-891619F78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60C00-7326-44E7-8FFD-317E491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BBD37-00A2-4E03-854E-7B136151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AC95D-8037-4192-9A32-6D992FB1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0E1C-5695-49B7-86B5-3D03C47D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C5800-8D10-4A62-B073-B7AB3953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8CA26-E446-45CC-ADCB-68CB0255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39380-7D65-451B-8C41-357F8E8A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B1BC9-FDDC-4D58-AF3B-F7B57FA3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7E1-0557-4F23-96DE-1F725550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BCB2C-A61B-4FE9-BC86-408926B7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DDEC-52BB-4F5A-BE69-CC8BCB33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76F0-43E5-4332-A0DC-CC05C1C88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B0028-6D85-4C05-BD01-102DCFB20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CE01A-D8C2-4CC3-B14B-64300331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30058-CE61-42B8-9B8C-2FEED3F8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7E6BC-EB8C-47FA-AC33-14899043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DE87-A29A-4CBB-917B-65BA2EA6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19CA8-D4A9-42CF-99E2-F7355193B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F3298-4E0D-43D0-87F6-4F7F1F37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6CB71-F524-4767-B877-0ED11187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2484-D552-477A-B38E-F7399246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2E1C5-FFFD-4365-B1EF-96536BD7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3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07BD1-68C3-4A65-84C1-27A6CDFF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5F-DA93-4396-AF95-2BD22E3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7509-263B-4379-99A9-F25BEF411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F240D-6A64-4F13-AD15-2328793CD79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859F3-616A-41B5-AF73-AC1B9BB30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2817F-C671-44B4-B29E-6EC0EC706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88877-791F-45CF-8742-9EF573F2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1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37D9-E08B-4A7A-8684-3285FA224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0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32247-20C4-4172-91EB-414AA6C6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1" y="0"/>
            <a:ext cx="10280073" cy="6853382"/>
          </a:xfrm>
        </p:spPr>
      </p:pic>
    </p:spTree>
    <p:extLst>
      <p:ext uri="{BB962C8B-B14F-4D97-AF65-F5344CB8AC3E}">
        <p14:creationId xmlns:p14="http://schemas.microsoft.com/office/powerpoint/2010/main" val="14995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4BEBE-D37F-4295-BDBB-92BCE4269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0073" cy="6853382"/>
          </a:xfrm>
        </p:spPr>
      </p:pic>
    </p:spTree>
    <p:extLst>
      <p:ext uri="{BB962C8B-B14F-4D97-AF65-F5344CB8AC3E}">
        <p14:creationId xmlns:p14="http://schemas.microsoft.com/office/powerpoint/2010/main" val="196803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8B73E0-A8FB-49CE-AEAB-503398E4F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45" y="0"/>
            <a:ext cx="1028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F85FB-595D-4A3B-B389-49D990F6B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80073" cy="6856729"/>
          </a:xfrm>
        </p:spPr>
      </p:pic>
    </p:spTree>
    <p:extLst>
      <p:ext uri="{BB962C8B-B14F-4D97-AF65-F5344CB8AC3E}">
        <p14:creationId xmlns:p14="http://schemas.microsoft.com/office/powerpoint/2010/main" val="5038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427B1-D6E8-4C39-AFBC-0150469C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" y="0"/>
            <a:ext cx="121904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17007-D993-4BB9-99C1-1E7BBD88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06" y="655361"/>
            <a:ext cx="3119795" cy="10679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52225-0E87-4B5B-B565-9A4C64A80126}"/>
              </a:ext>
            </a:extLst>
          </p:cNvPr>
          <p:cNvGrpSpPr/>
          <p:nvPr/>
        </p:nvGrpSpPr>
        <p:grpSpPr>
          <a:xfrm>
            <a:off x="6622468" y="1887100"/>
            <a:ext cx="5828141" cy="2296846"/>
            <a:chOff x="6520874" y="1600778"/>
            <a:chExt cx="5828141" cy="22968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653B6DC-2ADE-48D6-92F9-752E94306438}"/>
                </a:ext>
              </a:extLst>
            </p:cNvPr>
            <p:cNvGrpSpPr/>
            <p:nvPr/>
          </p:nvGrpSpPr>
          <p:grpSpPr>
            <a:xfrm>
              <a:off x="6520874" y="1600778"/>
              <a:ext cx="4112283" cy="1569660"/>
              <a:chOff x="6520874" y="1600778"/>
              <a:chExt cx="4112283" cy="156966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94CBC4-5595-4CF2-BAD7-2938D4515777}"/>
                  </a:ext>
                </a:extLst>
              </p:cNvPr>
              <p:cNvSpPr txBox="1"/>
              <p:nvPr/>
            </p:nvSpPr>
            <p:spPr>
              <a:xfrm>
                <a:off x="7802212" y="2330165"/>
                <a:ext cx="28309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một</a:t>
                </a:r>
                <a:r>
                  <a:rPr lang="en-US" sz="28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cộng</a:t>
                </a:r>
                <a:r>
                  <a:rPr lang="en-US" sz="28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đồng</a:t>
                </a:r>
                <a:r>
                  <a:rPr lang="en-US" sz="28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…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9D6334-0916-4186-AA6F-04D0D4D25F07}"/>
                  </a:ext>
                </a:extLst>
              </p:cNvPr>
              <p:cNvSpPr txBox="1"/>
              <p:nvPr/>
            </p:nvSpPr>
            <p:spPr>
              <a:xfrm>
                <a:off x="6520874" y="1600778"/>
                <a:ext cx="192432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Vì</a:t>
                </a:r>
                <a:r>
                  <a:rPr lang="en-US" sz="96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endParaRPr lang="en-US" sz="3600" b="1" dirty="0">
                  <a:solidFill>
                    <a:srgbClr val="339961"/>
                  </a:solidFill>
                  <a:latin typeface="UTM Fleur" panose="0204040305050602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643280-679B-4396-A45E-00985812117B}"/>
                </a:ext>
              </a:extLst>
            </p:cNvPr>
            <p:cNvGrpSpPr/>
            <p:nvPr/>
          </p:nvGrpSpPr>
          <p:grpSpPr>
            <a:xfrm>
              <a:off x="8344001" y="2327964"/>
              <a:ext cx="4005014" cy="1569660"/>
              <a:chOff x="7956077" y="2309486"/>
              <a:chExt cx="4005014" cy="156966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43145A-DADD-4EAD-BA48-AAE55FF4D3CA}"/>
                  </a:ext>
                </a:extLst>
              </p:cNvPr>
              <p:cNvSpPr txBox="1"/>
              <p:nvPr/>
            </p:nvSpPr>
            <p:spPr>
              <a:xfrm>
                <a:off x="7956077" y="2309486"/>
                <a:ext cx="33435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…</a:t>
                </a:r>
                <a:r>
                  <a:rPr lang="en-US" sz="96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yêu</a:t>
                </a:r>
                <a:r>
                  <a:rPr lang="en-US" sz="80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44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…</a:t>
                </a:r>
                <a:r>
                  <a:rPr lang="en-US" sz="96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endParaRPr lang="en-US" sz="2800" b="1" dirty="0">
                  <a:solidFill>
                    <a:srgbClr val="339961"/>
                  </a:solidFill>
                  <a:latin typeface="UTM Fleur" panose="020404030505060202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8B0E42-4FC0-431C-8C04-5F2065200A8A}"/>
                  </a:ext>
                </a:extLst>
              </p:cNvPr>
              <p:cNvSpPr txBox="1"/>
              <p:nvPr/>
            </p:nvSpPr>
            <p:spPr>
              <a:xfrm>
                <a:off x="10353965" y="3050191"/>
                <a:ext cx="16071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rau</a:t>
                </a:r>
                <a:r>
                  <a:rPr lang="en-US" sz="28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sạch</a:t>
                </a:r>
                <a:r>
                  <a:rPr lang="en-US" sz="2800" b="1" dirty="0">
                    <a:solidFill>
                      <a:srgbClr val="339961"/>
                    </a:solidFill>
                    <a:latin typeface="UTM Fleur" panose="02040403050506020204" pitchFamily="18" charset="0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143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F8699B-9591-4755-94E9-5B21DEB58269}"/>
              </a:ext>
            </a:extLst>
          </p:cNvPr>
          <p:cNvGrpSpPr/>
          <p:nvPr/>
        </p:nvGrpSpPr>
        <p:grpSpPr>
          <a:xfrm>
            <a:off x="3472868" y="2007172"/>
            <a:ext cx="5828141" cy="2296846"/>
            <a:chOff x="6520874" y="1600778"/>
            <a:chExt cx="5828141" cy="22968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4452B0-73E9-431E-AF38-6907881F77AB}"/>
                </a:ext>
              </a:extLst>
            </p:cNvPr>
            <p:cNvGrpSpPr/>
            <p:nvPr/>
          </p:nvGrpSpPr>
          <p:grpSpPr>
            <a:xfrm>
              <a:off x="6520874" y="1600778"/>
              <a:ext cx="4112283" cy="1569660"/>
              <a:chOff x="6520874" y="1600778"/>
              <a:chExt cx="4112283" cy="15696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6AF8E6-8C55-416E-B22C-CA6749DF7E50}"/>
                  </a:ext>
                </a:extLst>
              </p:cNvPr>
              <p:cNvSpPr txBox="1"/>
              <p:nvPr/>
            </p:nvSpPr>
            <p:spPr>
              <a:xfrm>
                <a:off x="7802212" y="2330165"/>
                <a:ext cx="28309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một</a:t>
                </a:r>
                <a:r>
                  <a:rPr lang="en-US" sz="28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cộng</a:t>
                </a:r>
                <a:r>
                  <a:rPr lang="en-US" sz="28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đồng</a:t>
                </a:r>
                <a:r>
                  <a:rPr lang="en-US" sz="28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…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F21332-4A6D-46A3-8941-9A78D29321A0}"/>
                  </a:ext>
                </a:extLst>
              </p:cNvPr>
              <p:cNvSpPr txBox="1"/>
              <p:nvPr/>
            </p:nvSpPr>
            <p:spPr>
              <a:xfrm>
                <a:off x="6520874" y="1600778"/>
                <a:ext cx="192432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Vì</a:t>
                </a:r>
                <a:r>
                  <a:rPr lang="en-US" sz="96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endParaRPr lang="en-US" sz="3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UTM Fleur" panose="020404030505060202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E0EC11-7BC4-46B6-8200-DF947A6FAE20}"/>
                </a:ext>
              </a:extLst>
            </p:cNvPr>
            <p:cNvGrpSpPr/>
            <p:nvPr/>
          </p:nvGrpSpPr>
          <p:grpSpPr>
            <a:xfrm>
              <a:off x="8344001" y="2327964"/>
              <a:ext cx="4005014" cy="1569660"/>
              <a:chOff x="7956077" y="2309486"/>
              <a:chExt cx="4005014" cy="156966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1DC8C-B6C7-4240-A91F-3ED706072EC3}"/>
                  </a:ext>
                </a:extLst>
              </p:cNvPr>
              <p:cNvSpPr txBox="1"/>
              <p:nvPr/>
            </p:nvSpPr>
            <p:spPr>
              <a:xfrm>
                <a:off x="7956077" y="2309486"/>
                <a:ext cx="33435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…</a:t>
                </a:r>
                <a:r>
                  <a:rPr lang="en-US" sz="96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yêu</a:t>
                </a:r>
                <a:r>
                  <a:rPr lang="en-US" sz="80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44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…</a:t>
                </a:r>
                <a:r>
                  <a:rPr lang="en-US" sz="96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endParaRPr lang="en-US" sz="28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UTM Fleur" panose="0204040305050602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E2CBC5-41F4-4A20-A8F1-9855599C7D2B}"/>
                  </a:ext>
                </a:extLst>
              </p:cNvPr>
              <p:cNvSpPr txBox="1"/>
              <p:nvPr/>
            </p:nvSpPr>
            <p:spPr>
              <a:xfrm>
                <a:off x="10353965" y="3050191"/>
                <a:ext cx="16071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rau</a:t>
                </a:r>
                <a:r>
                  <a:rPr lang="en-US" sz="28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sạch</a:t>
                </a:r>
                <a:r>
                  <a:rPr lang="en-US" sz="280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UTM Fleur" panose="02040403050506020204" pitchFamily="18" charset="0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02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59760F-96E1-4A25-BBE4-FD22D8C63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4" b="396"/>
          <a:stretch/>
        </p:blipFill>
        <p:spPr>
          <a:xfrm>
            <a:off x="3471718" y="1570182"/>
            <a:ext cx="5248564" cy="4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22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UTM Fleur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Tung Lam</dc:creator>
  <cp:lastModifiedBy>Nguyen Tung Lam</cp:lastModifiedBy>
  <cp:revision>9</cp:revision>
  <dcterms:created xsi:type="dcterms:W3CDTF">2021-08-18T10:16:19Z</dcterms:created>
  <dcterms:modified xsi:type="dcterms:W3CDTF">2021-08-20T15:13:51Z</dcterms:modified>
</cp:coreProperties>
</file>